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50" r:id="rId12"/>
    <p:sldId id="354" r:id="rId13"/>
    <p:sldId id="352" r:id="rId14"/>
    <p:sldId id="365" r:id="rId15"/>
    <p:sldId id="366" r:id="rId16"/>
    <p:sldId id="367" r:id="rId17"/>
    <p:sldId id="368" r:id="rId18"/>
    <p:sldId id="369" r:id="rId19"/>
    <p:sldId id="3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85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5E60D-3258-4F52-A97F-DCC065F6C442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23A60-193B-4E04-9D38-91133E559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9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0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0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6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0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3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1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9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2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6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97" y="0"/>
            <a:ext cx="5383802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753" y="-716754"/>
            <a:ext cx="3428999" cy="4862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30480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6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9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28700" y="1028698"/>
            <a:ext cx="6858001" cy="4800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5349240" cy="31718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71824"/>
            <a:ext cx="53340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8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905" y="-1090904"/>
            <a:ext cx="5438192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34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973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33" y="3214687"/>
            <a:ext cx="6460067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324600"/>
            <a:ext cx="25146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Upcoming, Mall of Ranchi, Ranchi  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98912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0"/>
            <a:ext cx="914400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3429000"/>
            <a:ext cx="9144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152400"/>
            <a:ext cx="342900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Udaipur City Call, Udaipur</a:t>
            </a:r>
          </a:p>
        </p:txBody>
      </p:sp>
    </p:spTree>
    <p:extLst>
      <p:ext uri="{BB962C8B-B14F-4D97-AF65-F5344CB8AC3E}">
        <p14:creationId xmlns:p14="http://schemas.microsoft.com/office/powerpoint/2010/main" val="33854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6805" y="-2604797"/>
            <a:ext cx="3990392" cy="9144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8" y="3962400"/>
            <a:ext cx="5410202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1532" y="2967025"/>
            <a:ext cx="2895599" cy="4886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3844" y="76200"/>
            <a:ext cx="345284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Ozone Galleria Dhanbad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47453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20"/>
            <a:ext cx="7010400" cy="4425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3810000"/>
            <a:ext cx="5287346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008120" cy="3080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-7775"/>
            <a:ext cx="2971800" cy="1531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16" y="1405385"/>
            <a:ext cx="3065884" cy="2404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04800" y="-76200"/>
            <a:ext cx="281940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Nexus Amritsar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7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3749040" cy="3171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2" y="0"/>
            <a:ext cx="7179733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71824"/>
            <a:ext cx="5334000" cy="3686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61" y="3171824"/>
            <a:ext cx="5299961" cy="37157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0"/>
            <a:ext cx="39624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Patna One Mall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34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0" y="6378221"/>
            <a:ext cx="3124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Jamshedpur</a:t>
            </a:r>
            <a:endParaRPr lang="en-IN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1371600"/>
            <a:ext cx="915022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6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4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6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6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"/>
            <a:ext cx="9144000" cy="68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6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"/>
            <a:ext cx="9144000" cy="68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6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" y="0"/>
            <a:ext cx="9131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6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6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6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21</Words>
  <Application>Microsoft Office PowerPoint</Application>
  <PresentationFormat>On-screen Show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devdhir</dc:creator>
  <cp:lastModifiedBy>anthony majumder</cp:lastModifiedBy>
  <cp:revision>93</cp:revision>
  <dcterms:created xsi:type="dcterms:W3CDTF">2006-08-16T00:00:00Z</dcterms:created>
  <dcterms:modified xsi:type="dcterms:W3CDTF">2024-01-09T12:49:13Z</dcterms:modified>
</cp:coreProperties>
</file>