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52"/>
  </p:notesMasterIdLst>
  <p:sldIdLst>
    <p:sldId id="256" r:id="rId2"/>
    <p:sldId id="351" r:id="rId3"/>
    <p:sldId id="342" r:id="rId4"/>
    <p:sldId id="352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265" r:id="rId31"/>
    <p:sldId id="273" r:id="rId32"/>
    <p:sldId id="286" r:id="rId33"/>
    <p:sldId id="287" r:id="rId34"/>
    <p:sldId id="288" r:id="rId35"/>
    <p:sldId id="289" r:id="rId36"/>
    <p:sldId id="290" r:id="rId37"/>
    <p:sldId id="292" r:id="rId38"/>
    <p:sldId id="293" r:id="rId39"/>
    <p:sldId id="295" r:id="rId40"/>
    <p:sldId id="296" r:id="rId41"/>
    <p:sldId id="320" r:id="rId42"/>
    <p:sldId id="297" r:id="rId43"/>
    <p:sldId id="304" r:id="rId44"/>
    <p:sldId id="305" r:id="rId45"/>
    <p:sldId id="298" r:id="rId46"/>
    <p:sldId id="299" r:id="rId47"/>
    <p:sldId id="300" r:id="rId48"/>
    <p:sldId id="301" r:id="rId49"/>
    <p:sldId id="302" r:id="rId50"/>
    <p:sldId id="303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85" autoAdjust="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5E60D-3258-4F52-A97F-DCC065F6C442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23A60-193B-4E04-9D38-91133E5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9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23A60-193B-4E04-9D38-91133E55958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4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3"/>
            <a:ext cx="5917679" cy="255498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76937" y="1828799"/>
            <a:ext cx="990599" cy="22865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10" y="3264407"/>
            <a:ext cx="3859795" cy="22865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1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5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78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8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08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2" name="TextBox 11"/>
          <p:cNvSpPr txBox="1"/>
          <p:nvPr/>
        </p:nvSpPr>
        <p:spPr bwMode="gray">
          <a:xfrm>
            <a:off x="7033422" y="2898648"/>
            <a:ext cx="660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651683" y="589767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8" y="903421"/>
            <a:ext cx="6160385" cy="289565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4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2305"/>
            <a:ext cx="6423592" cy="71466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231343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5"/>
            <a:ext cx="2313432" cy="287771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2" y="2489200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5"/>
            <a:ext cx="2326749" cy="286987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1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1" y="3147164"/>
            <a:ext cx="231374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47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461" y="4180095"/>
            <a:ext cx="229904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2743" y="2486221"/>
            <a:ext cx="2021456" cy="14503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881461" y="4837558"/>
            <a:ext cx="2298410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8" y="4179596"/>
            <a:ext cx="231779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509453"/>
            <a:ext cx="2025182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37558"/>
            <a:ext cx="2330903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1" y="4179595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509453"/>
            <a:ext cx="2018839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1" y="4837558"/>
            <a:ext cx="229949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0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05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077347" cy="457199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3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76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 bwMode="gray"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7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38039" y="7605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6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74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94298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39" y="3253588"/>
            <a:ext cx="3636981" cy="276621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89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1182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89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8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0000"/>
            <a:ext cx="3001938" cy="161619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1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39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3202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8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E5A76A-9F7A-4EBA-BFBB-578FA6AF9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/>
          <a:stretch/>
        </p:blipFill>
        <p:spPr>
          <a:xfrm>
            <a:off x="-17884" y="0"/>
            <a:ext cx="7790284" cy="6885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0"/>
            <a:ext cx="6324600" cy="688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" y="0"/>
            <a:ext cx="911551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1668"/>
            <a:ext cx="35052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>
                <a:solidFill>
                  <a:srgbClr val="FF0000"/>
                </a:solidFill>
              </a:rPr>
              <a:t>KITCO – </a:t>
            </a:r>
            <a:r>
              <a:rPr lang="en-IN" b="1" dirty="0" err="1" smtClean="0">
                <a:solidFill>
                  <a:srgbClr val="FF0000"/>
                </a:solidFill>
              </a:rPr>
              <a:t>Tezpur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15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1600" y="3581400"/>
            <a:ext cx="35052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>
                <a:solidFill>
                  <a:srgbClr val="FF0000"/>
                </a:solidFill>
              </a:rPr>
              <a:t>KITCO – Chandanagar - Bengal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403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3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0" y="0"/>
            <a:ext cx="3581400" cy="533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KITCO - ITANAGAR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A85A8CD9-DBBB-45F0-AB98-615BC9CD77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067800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77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19-07-31 at 3.19.46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7651"/>
            <a:ext cx="4572000" cy="1890236"/>
          </a:xfrm>
          <a:prstGeom prst="rect">
            <a:avLst/>
          </a:prstGeom>
        </p:spPr>
      </p:pic>
      <p:pic>
        <p:nvPicPr>
          <p:cNvPr id="6" name="Picture 5" descr="WhatsApp Image 2019-07-31 at 3.19.53 PM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6389"/>
            <a:ext cx="4572000" cy="2468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47"/>
            <a:ext cx="4572000" cy="24367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4347887"/>
            <a:ext cx="4495800" cy="25072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-17646"/>
            <a:ext cx="4495801" cy="21704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002129"/>
            <a:ext cx="4495801" cy="24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7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31 at 3.54.13 PM.jpeg"/>
          <p:cNvPicPr>
            <a:picLocks noChangeAspect="1"/>
          </p:cNvPicPr>
          <p:nvPr/>
        </p:nvPicPr>
        <p:blipFill>
          <a:blip r:embed="rId2"/>
          <a:srcRect l="20000" r="15000"/>
          <a:stretch>
            <a:fillRect/>
          </a:stretch>
        </p:blipFill>
        <p:spPr>
          <a:xfrm>
            <a:off x="381000" y="533400"/>
            <a:ext cx="8305800" cy="6057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0"/>
            <a:ext cx="3581400" cy="533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KITCO - GANGTOK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15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31 at 3.51.27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2590800"/>
            <a:ext cx="1300382" cy="2743200"/>
          </a:xfrm>
          <a:prstGeom prst="rect">
            <a:avLst/>
          </a:prstGeom>
        </p:spPr>
      </p:pic>
      <p:pic>
        <p:nvPicPr>
          <p:cNvPr id="3" name="Picture 2" descr="WhatsApp Image 2019-07-31 at 3.54.00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018" y="2590800"/>
            <a:ext cx="1300382" cy="2743200"/>
          </a:xfrm>
          <a:prstGeom prst="rect">
            <a:avLst/>
          </a:prstGeom>
        </p:spPr>
      </p:pic>
      <p:pic>
        <p:nvPicPr>
          <p:cNvPr id="4" name="Picture 3" descr="WhatsApp Image 2019-07-31 at 3.54.04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81000"/>
            <a:ext cx="4114800" cy="1950574"/>
          </a:xfrm>
          <a:prstGeom prst="rect">
            <a:avLst/>
          </a:prstGeom>
        </p:spPr>
      </p:pic>
      <p:pic>
        <p:nvPicPr>
          <p:cNvPr id="5" name="Picture 4" descr="WhatsApp Image 2019-07-31 at 3.54.05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2590800"/>
            <a:ext cx="1300382" cy="2743200"/>
          </a:xfrm>
          <a:prstGeom prst="rect">
            <a:avLst/>
          </a:prstGeom>
        </p:spPr>
      </p:pic>
      <p:pic>
        <p:nvPicPr>
          <p:cNvPr id="6" name="Picture 5" descr="WhatsApp Image 2019-07-31 at 3.54.11 PM (1)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4495800"/>
            <a:ext cx="4114800" cy="1950574"/>
          </a:xfrm>
          <a:prstGeom prst="rect">
            <a:avLst/>
          </a:prstGeom>
        </p:spPr>
      </p:pic>
      <p:pic>
        <p:nvPicPr>
          <p:cNvPr id="7" name="Picture 6" descr="WhatsApp Image 2019-07-31 at 3.54.11 PM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438400"/>
            <a:ext cx="4114800" cy="1950574"/>
          </a:xfrm>
          <a:prstGeom prst="rect">
            <a:avLst/>
          </a:prstGeom>
        </p:spPr>
      </p:pic>
      <p:pic>
        <p:nvPicPr>
          <p:cNvPr id="8" name="Picture 7" descr="WhatsApp Image 2019-07-31 at 3.54.14 PM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81000"/>
            <a:ext cx="4114800" cy="19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50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25 at 3.26.46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172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00" y="-25667"/>
            <a:ext cx="5486400" cy="6096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City Centre Mall Silliguri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44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26 at 3.26.55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3352800"/>
            <a:ext cx="4003757" cy="2743200"/>
          </a:xfrm>
          <a:prstGeom prst="rect">
            <a:avLst/>
          </a:prstGeom>
        </p:spPr>
      </p:pic>
      <p:pic>
        <p:nvPicPr>
          <p:cNvPr id="3" name="Picture 2" descr="WhatsApp Image 2019-07-26 at 3.26.59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04800"/>
            <a:ext cx="4572000" cy="2571750"/>
          </a:xfrm>
          <a:prstGeom prst="rect">
            <a:avLst/>
          </a:prstGeom>
        </p:spPr>
      </p:pic>
      <p:pic>
        <p:nvPicPr>
          <p:cNvPr id="4" name="Picture 3" descr="WhatsApp Image 2019-07-26 at 3.27.05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124200"/>
            <a:ext cx="2352795" cy="3200400"/>
          </a:xfrm>
          <a:prstGeom prst="rect">
            <a:avLst/>
          </a:prstGeom>
        </p:spPr>
      </p:pic>
      <p:pic>
        <p:nvPicPr>
          <p:cNvPr id="5" name="Picture 4" descr="WhatsApp Image 2019-07-26 at 3.27.10 PM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15018" y="3124200"/>
            <a:ext cx="2252782" cy="3200400"/>
          </a:xfrm>
          <a:prstGeom prst="rect">
            <a:avLst/>
          </a:prstGeom>
        </p:spPr>
      </p:pic>
      <p:pic>
        <p:nvPicPr>
          <p:cNvPr id="6" name="Picture 5" descr="WhatsApp Image 2019-07-26 at 3.27.11 P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7980" y="326136"/>
            <a:ext cx="4293620" cy="25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49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31 at 3.46.31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533400"/>
            <a:ext cx="83058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0"/>
            <a:ext cx="3581400" cy="533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KITCO - GUWAHATI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57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31 at 3.48.15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76200"/>
            <a:ext cx="3657600" cy="2743200"/>
          </a:xfrm>
          <a:prstGeom prst="rect">
            <a:avLst/>
          </a:prstGeom>
        </p:spPr>
      </p:pic>
      <p:pic>
        <p:nvPicPr>
          <p:cNvPr id="3" name="Picture 2" descr="WhatsApp Image 2019-07-31 at 3.48.2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997200"/>
            <a:ext cx="2895600" cy="3860800"/>
          </a:xfrm>
          <a:prstGeom prst="rect">
            <a:avLst/>
          </a:prstGeom>
        </p:spPr>
      </p:pic>
      <p:pic>
        <p:nvPicPr>
          <p:cNvPr id="4" name="Picture 3" descr="WhatsApp Image 2019-07-31 at 3.48.39 PM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419600"/>
            <a:ext cx="3048000" cy="2286000"/>
          </a:xfrm>
          <a:prstGeom prst="rect">
            <a:avLst/>
          </a:prstGeom>
        </p:spPr>
      </p:pic>
      <p:pic>
        <p:nvPicPr>
          <p:cNvPr id="5" name="Picture 4" descr="WhatsApp Image 2019-07-31 at 3.48.41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4419600"/>
            <a:ext cx="3048000" cy="2286000"/>
          </a:xfrm>
          <a:prstGeom prst="rect">
            <a:avLst/>
          </a:prstGeom>
        </p:spPr>
      </p:pic>
      <p:pic>
        <p:nvPicPr>
          <p:cNvPr id="6" name="Picture 5" descr="WhatsApp Image 2019-07-31 at 3.48.43 P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" y="7620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9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5200" cy="358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7776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4267200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381000"/>
            <a:ext cx="29718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PNM Mall, Muzaffarpur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892426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31 at 3.25.41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8339667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-19250"/>
            <a:ext cx="3581400" cy="533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KITCO - SHILLONG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51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31 at 4.20.41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90999"/>
            <a:ext cx="5791200" cy="2674409"/>
          </a:xfrm>
          <a:prstGeom prst="rect">
            <a:avLst/>
          </a:prstGeom>
        </p:spPr>
      </p:pic>
      <p:pic>
        <p:nvPicPr>
          <p:cNvPr id="3" name="Picture 2" descr="WhatsApp Image 2019-07-31 at 4.20.42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2111376"/>
          </a:xfrm>
          <a:prstGeom prst="rect">
            <a:avLst/>
          </a:prstGeom>
        </p:spPr>
      </p:pic>
      <p:pic>
        <p:nvPicPr>
          <p:cNvPr id="5" name="Picture 4" descr="WhatsApp Image 2019-07-31 at 4.20.43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9624"/>
            <a:ext cx="4572000" cy="2111376"/>
          </a:xfrm>
          <a:prstGeom prst="rect">
            <a:avLst/>
          </a:prstGeom>
        </p:spPr>
      </p:pic>
      <p:pic>
        <p:nvPicPr>
          <p:cNvPr id="6" name="Picture 5" descr="WhatsApp Image 2019-07-31 at 4.20.44 PM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19975" y="4114800"/>
            <a:ext cx="1266825" cy="2743200"/>
          </a:xfrm>
          <a:prstGeom prst="rect">
            <a:avLst/>
          </a:prstGeom>
        </p:spPr>
      </p:pic>
      <p:pic>
        <p:nvPicPr>
          <p:cNvPr id="7" name="Picture 6" descr="WhatsApp Image 2019-07-31 at 4.20.47 P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72000" cy="2111376"/>
          </a:xfrm>
          <a:prstGeom prst="rect">
            <a:avLst/>
          </a:prstGeom>
        </p:spPr>
      </p:pic>
      <p:pic>
        <p:nvPicPr>
          <p:cNvPr id="8" name="Picture 7" descr="WhatsApp Image 2019-07-31 at 4.20.43 PM (1)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079624"/>
            <a:ext cx="4572000" cy="211137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rot="5400000">
            <a:off x="2476500" y="2095500"/>
            <a:ext cx="41910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2057400"/>
            <a:ext cx="91440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191000"/>
            <a:ext cx="91440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572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31 at 4.38.38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31800"/>
            <a:ext cx="8001000" cy="635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0"/>
            <a:ext cx="6705600" cy="533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KITCO – LINDSAY STREET KOLKATA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85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31 at 4.38.45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4267200" cy="3200400"/>
          </a:xfrm>
          <a:prstGeom prst="rect">
            <a:avLst/>
          </a:prstGeom>
        </p:spPr>
      </p:pic>
      <p:pic>
        <p:nvPicPr>
          <p:cNvPr id="3" name="Picture 2" descr="WhatsApp Image 2019-07-31 at 4.38.52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05200"/>
            <a:ext cx="4267200" cy="3200400"/>
          </a:xfrm>
          <a:prstGeom prst="rect">
            <a:avLst/>
          </a:prstGeom>
        </p:spPr>
      </p:pic>
      <p:pic>
        <p:nvPicPr>
          <p:cNvPr id="4" name="Picture 3" descr="WhatsApp Image 2019-07-31 at 4.39.31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505200"/>
            <a:ext cx="4267200" cy="3200400"/>
          </a:xfrm>
          <a:prstGeom prst="rect">
            <a:avLst/>
          </a:prstGeom>
        </p:spPr>
      </p:pic>
      <p:pic>
        <p:nvPicPr>
          <p:cNvPr id="5" name="Picture 4" descr="WhatsApp Image 2019-07-31 at 4.39.33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524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17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phal.jpeg"/>
          <p:cNvPicPr>
            <a:picLocks noChangeAspect="1"/>
          </p:cNvPicPr>
          <p:nvPr/>
        </p:nvPicPr>
        <p:blipFill>
          <a:blip r:embed="rId2"/>
          <a:srcRect t="5556" b="5556"/>
          <a:stretch>
            <a:fillRect/>
          </a:stretch>
        </p:blipFill>
        <p:spPr>
          <a:xfrm>
            <a:off x="304800" y="533400"/>
            <a:ext cx="85344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0"/>
            <a:ext cx="35814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IMPHAL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72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31 at 5.41.51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11040" cy="3383280"/>
          </a:xfrm>
          <a:prstGeom prst="rect">
            <a:avLst/>
          </a:prstGeom>
        </p:spPr>
      </p:pic>
      <p:pic>
        <p:nvPicPr>
          <p:cNvPr id="3" name="Picture 2" descr="WhatsApp Image 2019-07-31 at 5.41.5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60" y="0"/>
            <a:ext cx="4511040" cy="3383280"/>
          </a:xfrm>
          <a:prstGeom prst="rect">
            <a:avLst/>
          </a:prstGeom>
        </p:spPr>
      </p:pic>
      <p:pic>
        <p:nvPicPr>
          <p:cNvPr id="4" name="Picture 3" descr="WhatsApp Image 2019-07-31 at 5.41.52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4720"/>
            <a:ext cx="4511040" cy="3383280"/>
          </a:xfrm>
          <a:prstGeom prst="rect">
            <a:avLst/>
          </a:prstGeom>
        </p:spPr>
      </p:pic>
      <p:pic>
        <p:nvPicPr>
          <p:cNvPr id="5" name="Picture 4" descr="WhatsApp Image 2019-07-31 at 5.41.53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960" y="3474720"/>
            <a:ext cx="451104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29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31 at 3.27.16 PM.jpeg"/>
          <p:cNvPicPr>
            <a:picLocks noChangeAspect="1"/>
          </p:cNvPicPr>
          <p:nvPr/>
        </p:nvPicPr>
        <p:blipFill>
          <a:blip r:embed="rId2"/>
          <a:srcRect t="6667" b="2222"/>
          <a:stretch>
            <a:fillRect/>
          </a:stretch>
        </p:blipFill>
        <p:spPr>
          <a:xfrm>
            <a:off x="718514" y="304800"/>
            <a:ext cx="7706971" cy="624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-19251"/>
            <a:ext cx="35814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AIZAWL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03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19-07-31 at 3.28.44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200400"/>
            <a:ext cx="4876800" cy="3657600"/>
          </a:xfrm>
          <a:prstGeom prst="rect">
            <a:avLst/>
          </a:prstGeom>
        </p:spPr>
      </p:pic>
      <p:pic>
        <p:nvPicPr>
          <p:cNvPr id="4" name="Picture 3" descr="WhatsApp Image 2019-07-31 at 3.28.44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0"/>
            <a:ext cx="4470400" cy="3352800"/>
          </a:xfrm>
          <a:prstGeom prst="rect">
            <a:avLst/>
          </a:prstGeom>
        </p:spPr>
      </p:pic>
      <p:pic>
        <p:nvPicPr>
          <p:cNvPr id="5" name="Picture 4" descr="WhatsApp Image 2019-07-31 at 3.28.43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17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28600"/>
            <a:ext cx="9296400" cy="664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590800" y="-19251"/>
            <a:ext cx="3581400" cy="533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DUMKA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2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0"/>
            <a:ext cx="3276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Ranchi – GEL Church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70565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5638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0"/>
            <a:ext cx="4114800" cy="6488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6488668"/>
            <a:ext cx="41148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Rourkela - Udit Nagar 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872332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25 at 3.26.46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6172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00" y="-25667"/>
            <a:ext cx="5486400" cy="6096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City Centre Mall Silliguri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19-07-31 at 4.38.38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31800"/>
            <a:ext cx="8001000" cy="635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0"/>
            <a:ext cx="6705600" cy="533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KITCO – LINDSAY STREET KOLKATA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0"/>
            <a:ext cx="32766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KITCO City Centre Guwahati</a:t>
            </a:r>
            <a:endParaRPr lang="en-IN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0" y="-1"/>
            <a:ext cx="32766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KITCO City Centre Guwahati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799009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-1"/>
            <a:ext cx="3276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KITCO ABC Plaza-Guwahati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932943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533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786514"/>
            <a:ext cx="4419600" cy="4071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0"/>
            <a:ext cx="44196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48000" y="-1"/>
            <a:ext cx="3276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KITCO </a:t>
            </a:r>
            <a:r>
              <a:rPr lang="en-IN" b="1" dirty="0" err="1" smtClean="0"/>
              <a:t>Naharlagun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909737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0"/>
            <a:ext cx="3276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KITCO Grand Hotel, Kolkata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315854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0"/>
            <a:ext cx="32766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KITCO </a:t>
            </a:r>
            <a:r>
              <a:rPr lang="en-IN" b="1" dirty="0" err="1" smtClean="0"/>
              <a:t>Gariahat</a:t>
            </a:r>
            <a:r>
              <a:rPr lang="en-IN" b="1" dirty="0" smtClean="0"/>
              <a:t> Hotel, Kolkata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12367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6324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Frazer Road Patna  – NIKE by KITCO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5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5105399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743200" y="2590800"/>
            <a:ext cx="3124200" cy="1447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5800" y="4191000"/>
            <a:ext cx="28194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>
                <a:solidFill>
                  <a:srgbClr val="FF0000"/>
                </a:solidFill>
              </a:rPr>
              <a:t>Bi-Brand Stores by KITCO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03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0"/>
            <a:ext cx="3352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>
                <a:solidFill>
                  <a:srgbClr val="FF0000"/>
                </a:solidFill>
              </a:rPr>
              <a:t>Bentinck Street Kolkata</a:t>
            </a:r>
            <a:endParaRPr lang="en-IN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110"/>
            <a:ext cx="9144000" cy="645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35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5867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11062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KITCO SPORTS-Bihar Sharif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649080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-30822"/>
            <a:ext cx="4114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>
                <a:solidFill>
                  <a:srgbClr val="FF0000"/>
                </a:solidFill>
              </a:rPr>
              <a:t>City Centre – Patna – Nike Store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7467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44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"/>
            <a:ext cx="4876800" cy="6174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3399"/>
            <a:ext cx="4191000" cy="617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7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866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0"/>
            <a:ext cx="3276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0"/>
            <a:ext cx="4114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>
                <a:solidFill>
                  <a:srgbClr val="FF0000"/>
                </a:solidFill>
              </a:rPr>
              <a:t>Raipur – KICK SPORTS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83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5000" y="13699"/>
            <a:ext cx="48768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IN" b="1" dirty="0" smtClean="0"/>
              <a:t>Kanchrapara – Bengal – KITCO SPORTS</a:t>
            </a:r>
            <a:endParaRPr lang="en-IN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3030"/>
            <a:ext cx="4038600" cy="6474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3029"/>
            <a:ext cx="4572000" cy="64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4953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1295400"/>
            <a:ext cx="32766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Nike &amp; Asics – Bi Brand Store at Forum Mall, Kolkata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9722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0823"/>
            <a:ext cx="9144000" cy="41033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200400"/>
            <a:ext cx="9144000" cy="34175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0"/>
            <a:ext cx="32004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BBSR- </a:t>
            </a:r>
            <a:r>
              <a:rPr lang="en-IN" b="1" dirty="0" err="1" smtClean="0"/>
              <a:t>Patia</a:t>
            </a:r>
            <a:r>
              <a:rPr lang="en-IN" b="1" dirty="0" smtClean="0"/>
              <a:t>-KITCO Store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5644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4103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2971800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76600"/>
            <a:ext cx="6172200" cy="35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2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6474023"/>
            <a:ext cx="35052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/>
              <a:t>Upcoming, Itanagar – </a:t>
            </a:r>
            <a:r>
              <a:rPr lang="en-IN" sz="1400" b="1" dirty="0" err="1" smtClean="0"/>
              <a:t>Cibil</a:t>
            </a:r>
            <a:r>
              <a:rPr lang="en-IN" sz="1400" b="1" dirty="0" smtClean="0"/>
              <a:t> Secretariat</a:t>
            </a:r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29779719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" y="0"/>
            <a:ext cx="914244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633574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618" y="3999723"/>
            <a:ext cx="5081381" cy="285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349" y="27992"/>
            <a:ext cx="35052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/>
              <a:t>Upcoming, Patna – Aashiyana More</a:t>
            </a:r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31835822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5000" y="0"/>
            <a:ext cx="35052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Barasat</a:t>
            </a:r>
            <a:r>
              <a:rPr lang="en-IN" b="1" dirty="0" smtClean="0"/>
              <a:t>, Kolkata</a:t>
            </a:r>
            <a:endParaRPr lang="en-IN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6" y="2737485"/>
            <a:ext cx="9144000" cy="4120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4191000"/>
            <a:ext cx="1219200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KICK SPORTS</a:t>
            </a:r>
            <a:endParaRPr lang="en-IN" sz="1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652798"/>
            <a:ext cx="1219200" cy="5382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81400"/>
            <a:ext cx="2590800" cy="160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6844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3600" y="6412468"/>
            <a:ext cx="31242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Dimapur</a:t>
            </a:r>
            <a:endParaRPr lang="en-IN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457200"/>
            <a:ext cx="880872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76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3600" y="6504801"/>
            <a:ext cx="3124200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200" b="1" dirty="0" smtClean="0"/>
              <a:t>Upcoming, </a:t>
            </a:r>
            <a:r>
              <a:rPr lang="en-IN" sz="1200" b="1" dirty="0" err="1" smtClean="0"/>
              <a:t>Kalambagh</a:t>
            </a:r>
            <a:r>
              <a:rPr lang="en-IN" sz="1200" b="1" dirty="0" smtClean="0"/>
              <a:t>, Muzaffarpur</a:t>
            </a:r>
            <a:endParaRPr lang="en-IN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8"/>
            <a:ext cx="9144000" cy="63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54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457200"/>
            <a:ext cx="40665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KITCO SILIGURI ML ACROPOLIS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5332" y="5271484"/>
            <a:ext cx="27714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VIEW- </a:t>
            </a:r>
            <a:r>
              <a:rPr lang="en-US" sz="2100" b="1" dirty="0">
                <a:solidFill>
                  <a:schemeClr val="accent2">
                    <a:lumMod val="75000"/>
                  </a:schemeClr>
                </a:solidFill>
              </a:rPr>
              <a:t>Store Entrance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79902"/>
            <a:ext cx="8077200" cy="544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7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086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6479250"/>
            <a:ext cx="25908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Kankarbagh - Patna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3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5600" y="0"/>
            <a:ext cx="25908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KITCO-Nawada, Bihar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7200"/>
            <a:ext cx="6955970" cy="6375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508518"/>
            <a:ext cx="56578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0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" y="14555"/>
            <a:ext cx="51606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42672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14554"/>
            <a:ext cx="25908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err="1" smtClean="0">
                <a:solidFill>
                  <a:srgbClr val="FF0000"/>
                </a:solidFill>
              </a:rPr>
              <a:t>Buxar</a:t>
            </a:r>
            <a:r>
              <a:rPr lang="en-IN" b="1" dirty="0" smtClean="0">
                <a:solidFill>
                  <a:srgbClr val="FF0000"/>
                </a:solidFill>
              </a:rPr>
              <a:t> - Bihar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635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897</TotalTime>
  <Words>165</Words>
  <Application>Microsoft Office PowerPoint</Application>
  <PresentationFormat>On-screen Show (4:3)</PresentationFormat>
  <Paragraphs>43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devdhir</dc:creator>
  <cp:lastModifiedBy>anthony majumder</cp:lastModifiedBy>
  <cp:revision>90</cp:revision>
  <dcterms:created xsi:type="dcterms:W3CDTF">2006-08-16T00:00:00Z</dcterms:created>
  <dcterms:modified xsi:type="dcterms:W3CDTF">2024-01-09T11:53:58Z</dcterms:modified>
</cp:coreProperties>
</file>